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52" r:id="rId26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7" Type="http://schemas.openxmlformats.org/officeDocument/2006/relationships/slide" Target="slides/slide19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0" name="Shape 5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1" name="Google Shape;5481;p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2" name="Google Shape;5482;p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270.png"/></Relationships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5483" name="Shape 5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4" name="Google Shape;5484;p7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zh-CN" sz="3600" u="sng">
                <a:latin typeface="Poiret One"/>
                <a:ea typeface="Poiret One"/>
                <a:cs typeface="Poiret One"/>
                <a:sym typeface="Poiret One"/>
              </a:rPr>
              <a:t>Introduction To Empathy</a:t>
            </a:r>
            <a:r>
              <a:rPr b="1" lang="zh-CN" sz="3600">
                <a:latin typeface="Poiret One"/>
                <a:ea typeface="Poiret One"/>
                <a:cs typeface="Poiret One"/>
                <a:sym typeface="Poiret One"/>
              </a:rPr>
              <a:t> </a:t>
            </a:r>
            <a:endParaRPr b="1" sz="3600"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5485" name="Google Shape;5485;p753"/>
          <p:cNvSpPr txBox="1"/>
          <p:nvPr>
            <p:ph idx="1" type="body"/>
          </p:nvPr>
        </p:nvSpPr>
        <p:spPr>
          <a:xfrm>
            <a:off x="311700" y="1246500"/>
            <a:ext cx="4235100" cy="3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●"/>
            </a:pPr>
            <a:r>
              <a:rPr lang="zh-C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Empathy: Ability to put yourself in another’s place or to see a situation from another person’s point of view.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●"/>
            </a:pPr>
            <a:r>
              <a:rPr lang="zh-C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Someone who is empathetic can relate to another person’s feelings, thoughts, and experience. 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●"/>
            </a:pPr>
            <a:r>
              <a:rPr lang="zh-C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When you have empathy, you are able to put yourself “in another person’s shoes” or to see a situation “through another person’s eyes.” 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 sz="1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				</a:t>
            </a:r>
            <a:endParaRPr sz="11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86" name="Google Shape;5486;p7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3850" y="1396198"/>
            <a:ext cx="1969551" cy="1532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:pu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